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6246-0616-4A01-A35A-9C86C75207F4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9270-6EF0-4E9A-8B7B-8C78909C5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2490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56246-0616-4A01-A35A-9C86C75207F4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29270-6EF0-4E9A-8B7B-8C78909C5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5414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2024-4</a:t>
            </a:r>
            <a:r>
              <a:rPr lang="en-US" altLang="zh-CN" smtClean="0"/>
              <a:t>-12</a:t>
            </a:r>
            <a:r>
              <a:rPr lang="zh-CN" altLang="en-US" smtClean="0"/>
              <a:t>课程重点</a:t>
            </a:r>
            <a:endParaRPr lang="zh-CN" altLang="en-US" dirty="0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954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282670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3322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07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96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84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06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88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9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98583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3200" b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系统提供的自动默认构造函数</a:t>
            </a:r>
            <a:endParaRPr lang="zh-CN" altLang="en-US" sz="3200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955817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97241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161858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34884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26786"/>
      </p:ext>
    </p:extLst>
  </p:cSld>
  <p:clrMapOvr>
    <a:masterClrMapping/>
  </p:clrMapOvr>
  <p:transition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16175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31184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32658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3049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334001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4000" b="1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二、构造函数和析构函数</a:t>
            </a:r>
            <a:endParaRPr lang="zh-CN" altLang="en-US" sz="4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89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defRPr/>
            </a:pPr>
            <a:r>
              <a:rPr lang="zh-CN" altLang="en-US" sz="3200" b="1" smtClean="0"/>
              <a:t>构造函数的定义</a:t>
            </a:r>
            <a:endParaRPr lang="zh-CN" altLang="en-US" sz="3200" b="1" dirty="0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8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483388"/>
      </p:ext>
    </p:extLst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330358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3200" smtClean="0"/>
              <a:t>构造函数使用</a:t>
            </a:r>
            <a:r>
              <a:rPr lang="en-US" altLang="zh-CN" sz="3200" smtClean="0"/>
              <a:t>2</a:t>
            </a:r>
            <a:endParaRPr lang="zh-CN" altLang="en-US" sz="3200" dirty="0" smtClean="0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60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defRPr/>
            </a:pPr>
            <a:r>
              <a:rPr lang="en-US" altLang="zh-CN" sz="3200" b="1" smtClean="0">
                <a:cs typeface="Arial" panose="020B0604020202020204" pitchFamily="34" charset="0"/>
              </a:rPr>
              <a:t>2</a:t>
            </a:r>
            <a:r>
              <a:rPr lang="zh-CN" altLang="en-US" sz="3200" b="1" smtClean="0">
                <a:cs typeface="Arial" panose="020B0604020202020204" pitchFamily="34" charset="0"/>
              </a:rPr>
              <a:t>、</a:t>
            </a:r>
            <a:r>
              <a:rPr lang="zh-CN" altLang="en-US" sz="3200" b="1" smtClean="0">
                <a:ea typeface="黑体" panose="02010609060101010101" pitchFamily="49" charset="-122"/>
              </a:rPr>
              <a:t>析构函数</a:t>
            </a:r>
            <a:endParaRPr lang="zh-CN" altLang="zh-CN" sz="3200" dirty="0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4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</Words>
  <Application>Microsoft Office PowerPoint</Application>
  <PresentationFormat>宽屏</PresentationFormat>
  <Paragraphs>6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等线</vt:lpstr>
      <vt:lpstr>等线 Light</vt:lpstr>
      <vt:lpstr>黑体</vt:lpstr>
      <vt:lpstr>华文新魏</vt:lpstr>
      <vt:lpstr>Arial</vt:lpstr>
      <vt:lpstr>Office 主题​​</vt:lpstr>
      <vt:lpstr>2024-4-12课程重点</vt:lpstr>
      <vt:lpstr>PowerPoint 演示文稿</vt:lpstr>
      <vt:lpstr>PowerPoint 演示文稿</vt:lpstr>
      <vt:lpstr>二、构造函数和析构函数</vt:lpstr>
      <vt:lpstr>构造函数的定义</vt:lpstr>
      <vt:lpstr>PowerPoint 演示文稿</vt:lpstr>
      <vt:lpstr>PowerPoint 演示文稿</vt:lpstr>
      <vt:lpstr>构造函数使用2</vt:lpstr>
      <vt:lpstr>2、析构函数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系统提供的自动默认构造函数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2024-4-12课程重点</dc:title>
  <dc:creator>533</dc:creator>
  <cp:lastModifiedBy>533</cp:lastModifiedBy>
  <cp:revision>1</cp:revision>
  <dcterms:created xsi:type="dcterms:W3CDTF">2024-04-13T09:11:46Z</dcterms:created>
  <dcterms:modified xsi:type="dcterms:W3CDTF">2024-04-13T09:11:46Z</dcterms:modified>
</cp:coreProperties>
</file>

<file path=docProps/thumbnail.jpeg>
</file>